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57" r:id="rId8"/>
    <p:sldId id="262" r:id="rId9"/>
    <p:sldId id="263" r:id="rId10"/>
    <p:sldId id="264" r:id="rId11"/>
    <p:sldId id="265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dlJ7Rbxef5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TB6bVqWbWL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Tank Days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98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Day: things to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all cords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sure they have a </a:t>
            </a:r>
            <a:r>
              <a:rPr lang="en-US" b="1" dirty="0" smtClean="0"/>
              <a:t>loop </a:t>
            </a:r>
            <a:r>
              <a:rPr lang="en-US" dirty="0" smtClean="0"/>
              <a:t>in them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and see if there are enough outlets/ power cords and they are </a:t>
            </a:r>
            <a:r>
              <a:rPr lang="en-US" b="1" dirty="0" smtClean="0"/>
              <a:t>mounted correctly</a:t>
            </a:r>
            <a:r>
              <a:rPr lang="en-US" dirty="0" smtClean="0"/>
              <a:t>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Your tank has: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Filter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Heater (in the box)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Thermometer (or pink sticker on your tank by your tank #)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Working lights</a:t>
            </a:r>
          </a:p>
        </p:txBody>
      </p:sp>
    </p:spTree>
    <p:extLst>
      <p:ext uri="{BB962C8B-B14F-4D97-AF65-F5344CB8AC3E}">
        <p14:creationId xmlns:p14="http://schemas.microsoft.com/office/powerpoint/2010/main" val="2839214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you get fish?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your nitrogen cycle is circulating</a:t>
            </a:r>
          </a:p>
          <a:p>
            <a:pPr lvl="1"/>
            <a:r>
              <a:rPr lang="en-US" dirty="0" smtClean="0"/>
              <a:t>Your chemist will be able to tell you</a:t>
            </a:r>
          </a:p>
          <a:p>
            <a:r>
              <a:rPr lang="en-US" dirty="0" smtClean="0"/>
              <a:t>When you have a plant in your tank</a:t>
            </a:r>
          </a:p>
          <a:p>
            <a:r>
              <a:rPr lang="en-US" dirty="0" smtClean="0"/>
              <a:t>When you have at least 2 filter replacement pieces</a:t>
            </a:r>
          </a:p>
          <a:p>
            <a:r>
              <a:rPr lang="en-US" dirty="0" smtClean="0"/>
              <a:t>Fish food (depends on fish and you can get this when you buy your fish)</a:t>
            </a:r>
          </a:p>
          <a:p>
            <a:r>
              <a:rPr lang="en-US" dirty="0"/>
              <a:t>S</a:t>
            </a:r>
            <a:r>
              <a:rPr lang="en-US" dirty="0" smtClean="0"/>
              <a:t>alt** (if your tank needs salt)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64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644095"/>
            <a:ext cx="8042276" cy="1551865"/>
          </a:xfrm>
        </p:spPr>
        <p:txBody>
          <a:bodyPr/>
          <a:lstStyle/>
          <a:p>
            <a:r>
              <a:rPr lang="en-US" dirty="0" smtClean="0"/>
              <a:t>What to expect this week?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54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Nitrogen Cycle Quiz</a:t>
            </a:r>
          </a:p>
          <a:p>
            <a:r>
              <a:rPr lang="en-US" dirty="0" smtClean="0"/>
              <a:t>Being decorating tank background &amp; tank box</a:t>
            </a:r>
            <a:endParaRPr lang="en-US" dirty="0"/>
          </a:p>
        </p:txBody>
      </p:sp>
      <p:pic>
        <p:nvPicPr>
          <p:cNvPr id="4" name="Picture 3" descr="nalts0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186" y="2827196"/>
            <a:ext cx="4809760" cy="3567117"/>
          </a:xfrm>
          <a:prstGeom prst="rect">
            <a:avLst/>
          </a:prstGeom>
        </p:spPr>
      </p:pic>
      <p:pic>
        <p:nvPicPr>
          <p:cNvPr id="5" name="Picture 4" descr="61SjMZZ5gKL._SY355_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3485169"/>
            <a:ext cx="2909144" cy="290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23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20 min finish backdrops</a:t>
            </a:r>
          </a:p>
          <a:p>
            <a:r>
              <a:rPr lang="en-US" dirty="0" smtClean="0"/>
              <a:t>Being Blackfish</a:t>
            </a:r>
          </a:p>
          <a:p>
            <a:pPr lvl="1"/>
            <a:r>
              <a:rPr lang="en-US" dirty="0" smtClean="0"/>
              <a:t>Look for bias statements 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uestions what you are told</a:t>
            </a:r>
          </a:p>
          <a:p>
            <a:pPr lvl="1"/>
            <a:r>
              <a:rPr lang="en-US" dirty="0" smtClean="0"/>
              <a:t>Write down questions you have about facts!</a:t>
            </a:r>
          </a:p>
          <a:p>
            <a:r>
              <a:rPr lang="en-US" dirty="0" smtClean="0"/>
              <a:t>Why Blackfish?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13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Blackfish</a:t>
            </a:r>
          </a:p>
          <a:p>
            <a:pPr lvl="1"/>
            <a:r>
              <a:rPr lang="en-US" dirty="0"/>
              <a:t>Look for bias statements </a:t>
            </a:r>
          </a:p>
          <a:p>
            <a:pPr lvl="1"/>
            <a:r>
              <a:rPr lang="en-US" dirty="0"/>
              <a:t>Questions what you are told</a:t>
            </a:r>
          </a:p>
          <a:p>
            <a:pPr lvl="1"/>
            <a:r>
              <a:rPr lang="en-US" dirty="0"/>
              <a:t>Write down questions you have about facts!</a:t>
            </a:r>
          </a:p>
          <a:p>
            <a:pPr marL="34925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3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do on tank days?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 your data on your individual log book in </a:t>
            </a:r>
            <a:r>
              <a:rPr lang="en-US" dirty="0"/>
              <a:t>G</a:t>
            </a:r>
            <a:r>
              <a:rPr lang="en-US" dirty="0" smtClean="0"/>
              <a:t>oogle Drive</a:t>
            </a:r>
          </a:p>
          <a:p>
            <a:r>
              <a:rPr lang="en-US" dirty="0" smtClean="0"/>
              <a:t>Help your group get their tank data if needed</a:t>
            </a:r>
          </a:p>
          <a:p>
            <a:r>
              <a:rPr lang="en-US" dirty="0" smtClean="0"/>
              <a:t>If you need to do a water change, yes that is the ecologists job, but they will need your help.</a:t>
            </a:r>
          </a:p>
          <a:p>
            <a:r>
              <a:rPr lang="en-US" dirty="0" smtClean="0"/>
              <a:t>Enjoy having a fish and being in </a:t>
            </a:r>
            <a:r>
              <a:rPr lang="en-US" dirty="0"/>
              <a:t>A</a:t>
            </a:r>
            <a:r>
              <a:rPr lang="en-US" dirty="0" smtClean="0"/>
              <a:t>quatic Science class. </a:t>
            </a:r>
          </a:p>
          <a:p>
            <a:r>
              <a:rPr lang="en-US" dirty="0" smtClean="0"/>
              <a:t>Admire other tanks.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9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Botanist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Observe characteristics, behaviors of organisms and plants. You are recording:</a:t>
            </a:r>
          </a:p>
          <a:p>
            <a:pPr lvl="0"/>
            <a:r>
              <a:rPr lang="en-US" dirty="0"/>
              <a:t>Type of plant(s)</a:t>
            </a:r>
          </a:p>
          <a:p>
            <a:pPr lvl="0"/>
            <a:r>
              <a:rPr lang="en-US" dirty="0"/>
              <a:t>How many leaves plant(s) has per week</a:t>
            </a:r>
          </a:p>
          <a:p>
            <a:pPr lvl="0"/>
            <a:r>
              <a:rPr lang="en-US" dirty="0"/>
              <a:t>Height of plant(s)</a:t>
            </a:r>
          </a:p>
          <a:p>
            <a:pPr lvl="0"/>
            <a:r>
              <a:rPr lang="en-US" dirty="0"/>
              <a:t>Average leaf width </a:t>
            </a:r>
          </a:p>
          <a:p>
            <a:pPr lvl="1"/>
            <a:r>
              <a:rPr lang="en-US" sz="2400" dirty="0"/>
              <a:t>Account for new leafs as they grow</a:t>
            </a:r>
          </a:p>
          <a:p>
            <a:pPr lvl="0"/>
            <a:r>
              <a:rPr lang="en-US" dirty="0"/>
              <a:t>Record and graph all data in your designated Google </a:t>
            </a:r>
            <a:r>
              <a:rPr lang="en-US" dirty="0" smtClean="0"/>
              <a:t>Docs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2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Veterinarian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Observe </a:t>
            </a:r>
            <a:r>
              <a:rPr lang="en-US" dirty="0"/>
              <a:t>feeding and behavioral patterns. You are recording: Observe behavior for EACH fish: Watch for at least 15 min increments per week to observe</a:t>
            </a:r>
          </a:p>
          <a:p>
            <a:pPr lvl="0"/>
            <a:r>
              <a:rPr lang="en-US" dirty="0"/>
              <a:t>Typical tendencies (schooling, bullying, hiding, chasing, etc.)</a:t>
            </a:r>
          </a:p>
          <a:p>
            <a:pPr lvl="0"/>
            <a:r>
              <a:rPr lang="en-US" dirty="0"/>
              <a:t>Male or female* If species are known to have change sex</a:t>
            </a:r>
          </a:p>
          <a:p>
            <a:pPr lvl="0"/>
            <a:r>
              <a:rPr lang="en-US" dirty="0"/>
              <a:t>Eating patterns </a:t>
            </a:r>
          </a:p>
          <a:p>
            <a:r>
              <a:rPr lang="en-US" dirty="0"/>
              <a:t>Record / blog all data in your designated Google Docs </a:t>
            </a:r>
          </a:p>
        </p:txBody>
      </p:sp>
    </p:spTree>
    <p:extLst>
      <p:ext uri="{BB962C8B-B14F-4D97-AF65-F5344CB8AC3E}">
        <p14:creationId xmlns:p14="http://schemas.microsoft.com/office/powerpoint/2010/main" val="82758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9172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You </a:t>
            </a:r>
            <a:r>
              <a:rPr lang="en-US" dirty="0"/>
              <a:t>are recoding eating patterns, performing and recording all water changes, in charge of checking all equipment weekly. Your recording:</a:t>
            </a:r>
          </a:p>
          <a:p>
            <a:pPr lvl="0"/>
            <a:r>
              <a:rPr lang="en-US" dirty="0"/>
              <a:t>Dates of water changes</a:t>
            </a:r>
          </a:p>
          <a:p>
            <a:pPr lvl="0"/>
            <a:r>
              <a:rPr lang="en-US" dirty="0"/>
              <a:t>Dates of filter changes</a:t>
            </a:r>
          </a:p>
          <a:p>
            <a:pPr lvl="0"/>
            <a:r>
              <a:rPr lang="en-US" dirty="0"/>
              <a:t>Dates of added water due to evaporation </a:t>
            </a:r>
          </a:p>
          <a:p>
            <a:pPr lvl="0"/>
            <a:r>
              <a:rPr lang="en-US" dirty="0"/>
              <a:t>Amount of tank supplies your group has and notify group when stocks need to be replenished well in advance of running out</a:t>
            </a:r>
          </a:p>
          <a:p>
            <a:pPr lvl="0"/>
            <a:r>
              <a:rPr lang="en-US" dirty="0"/>
              <a:t>Dates of equipment checks: </a:t>
            </a:r>
          </a:p>
          <a:p>
            <a:pPr lvl="1"/>
            <a:r>
              <a:rPr lang="en-US" sz="2400" dirty="0"/>
              <a:t>Heater, filter, lights, thermometer, overall inspection of tank.</a:t>
            </a:r>
          </a:p>
          <a:p>
            <a:pPr lvl="0"/>
            <a:r>
              <a:rPr lang="en-US" dirty="0"/>
              <a:t>Record and graph your data with all chemist data in your designated Google </a:t>
            </a:r>
            <a:r>
              <a:rPr lang="en-US" dirty="0" smtClean="0"/>
              <a:t>Docs</a:t>
            </a:r>
          </a:p>
          <a:p>
            <a:pPr marL="0" indent="0">
              <a:buNone/>
            </a:pPr>
            <a:r>
              <a:rPr lang="en-US" dirty="0" smtClean="0"/>
              <a:t>Water Changing Video: </a:t>
            </a:r>
            <a:r>
              <a:rPr lang="en-US" dirty="0" smtClean="0">
                <a:hlinkClick r:id="rId2"/>
              </a:rPr>
              <a:t>Click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2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Zoologist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Observe </a:t>
            </a:r>
            <a:r>
              <a:rPr lang="en-US" dirty="0"/>
              <a:t>characteristics and behaviors of organisms including fish and plants. You are testing:</a:t>
            </a:r>
          </a:p>
          <a:p>
            <a:pPr lvl="0"/>
            <a:r>
              <a:rPr lang="en-US" dirty="0"/>
              <a:t>Type of Fish</a:t>
            </a:r>
          </a:p>
          <a:p>
            <a:pPr lvl="0"/>
            <a:r>
              <a:rPr lang="en-US" dirty="0"/>
              <a:t>Size of fish</a:t>
            </a:r>
          </a:p>
          <a:p>
            <a:pPr lvl="0"/>
            <a:r>
              <a:rPr lang="en-US" dirty="0"/>
              <a:t>Sex of the fish </a:t>
            </a:r>
          </a:p>
          <a:p>
            <a:pPr lvl="0"/>
            <a:r>
              <a:rPr lang="en-US" dirty="0"/>
              <a:t>Fish Diet</a:t>
            </a:r>
          </a:p>
          <a:p>
            <a:r>
              <a:rPr lang="en-US" dirty="0"/>
              <a:t>Record and graph all data in your designated Google Docs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3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Chemist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Chemical </a:t>
            </a:r>
            <a:r>
              <a:rPr lang="en-US" dirty="0"/>
              <a:t>testing on water. You are testing:	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pH / **High pH</a:t>
            </a:r>
          </a:p>
          <a:p>
            <a:pPr lvl="0"/>
            <a:r>
              <a:rPr lang="en-US" dirty="0"/>
              <a:t>Ammonia</a:t>
            </a:r>
          </a:p>
          <a:p>
            <a:pPr lvl="0"/>
            <a:r>
              <a:rPr lang="en-US" dirty="0"/>
              <a:t>Nitrites</a:t>
            </a:r>
          </a:p>
          <a:p>
            <a:pPr lvl="0"/>
            <a:r>
              <a:rPr lang="en-US" dirty="0"/>
              <a:t>Nitrates</a:t>
            </a:r>
          </a:p>
          <a:p>
            <a:pPr lvl="0"/>
            <a:r>
              <a:rPr lang="en-US" dirty="0"/>
              <a:t>Temperature</a:t>
            </a:r>
          </a:p>
          <a:p>
            <a:pPr lvl="0"/>
            <a:r>
              <a:rPr lang="en-US" dirty="0"/>
              <a:t>**salinity</a:t>
            </a:r>
          </a:p>
          <a:p>
            <a:pPr lvl="0"/>
            <a:r>
              <a:rPr lang="en-US" dirty="0"/>
              <a:t>Record and graph all data in your designated Google </a:t>
            </a:r>
            <a:r>
              <a:rPr lang="en-US" dirty="0" smtClean="0"/>
              <a:t>Docs</a:t>
            </a:r>
          </a:p>
          <a:p>
            <a:pPr marL="0" indent="0">
              <a:buNone/>
            </a:pPr>
            <a:r>
              <a:rPr lang="en-US" i="1" dirty="0"/>
              <a:t>**Salt-water </a:t>
            </a:r>
            <a:r>
              <a:rPr lang="en-US" i="1" dirty="0" smtClean="0"/>
              <a:t>tanks</a:t>
            </a:r>
          </a:p>
          <a:p>
            <a:pPr marL="0" indent="0">
              <a:buNone/>
            </a:pPr>
            <a:r>
              <a:rPr lang="en-US" i="1" dirty="0" smtClean="0"/>
              <a:t>Water Testing Video: </a:t>
            </a:r>
            <a:r>
              <a:rPr lang="en-US" i="1" dirty="0" smtClean="0">
                <a:hlinkClick r:id="rId2"/>
              </a:rPr>
              <a:t>Click Here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47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Daily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duties/responsibilities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 your fish between bells (before the bell rings at the beginning of class </a:t>
            </a:r>
            <a:r>
              <a:rPr lang="en-US" b="1" dirty="0" smtClean="0"/>
              <a:t>or</a:t>
            </a:r>
            <a:r>
              <a:rPr lang="en-US" dirty="0" smtClean="0"/>
              <a:t> after the bell rings at the end of class)</a:t>
            </a:r>
          </a:p>
          <a:p>
            <a:r>
              <a:rPr lang="en-US" dirty="0"/>
              <a:t>G</a:t>
            </a:r>
            <a:r>
              <a:rPr lang="en-US" dirty="0" smtClean="0"/>
              <a:t>enerally, one pinch of food is enough food for the entire tank</a:t>
            </a:r>
          </a:p>
          <a:p>
            <a:r>
              <a:rPr lang="en-US" dirty="0" smtClean="0"/>
              <a:t>Make sure you have a group text started because when the person who normally feeds the fish is absent they can be fed.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24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in the Aquarium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 fish between bells</a:t>
            </a:r>
          </a:p>
          <a:p>
            <a:r>
              <a:rPr lang="en-US" dirty="0" smtClean="0"/>
              <a:t>Stay out of others tanks (even if they gave you permission)</a:t>
            </a:r>
          </a:p>
          <a:p>
            <a:r>
              <a:rPr lang="en-US" dirty="0" smtClean="0"/>
              <a:t>Feed only your </a:t>
            </a:r>
            <a:r>
              <a:rPr lang="en-US" b="1" dirty="0" smtClean="0"/>
              <a:t>OWN </a:t>
            </a:r>
            <a:r>
              <a:rPr lang="en-US" dirty="0" smtClean="0"/>
              <a:t>fish</a:t>
            </a:r>
          </a:p>
          <a:p>
            <a:r>
              <a:rPr lang="en-US" dirty="0" smtClean="0"/>
              <a:t>No food, drink, or backpacks in the lab</a:t>
            </a:r>
          </a:p>
          <a:p>
            <a:r>
              <a:rPr lang="en-US" dirty="0" smtClean="0"/>
              <a:t>Wash your hands if you have been in the tank, and keep your hands out of your eyes, nose, ears, and mouth.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57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114</TotalTime>
  <Words>656</Words>
  <Application>Microsoft Macintosh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Intro To Tank Days </vt:lpstr>
      <vt:lpstr>What do I do on tank days?</vt:lpstr>
      <vt:lpstr>Botanist</vt:lpstr>
      <vt:lpstr>Veterinarian</vt:lpstr>
      <vt:lpstr>Ecologist</vt:lpstr>
      <vt:lpstr>Zoologist</vt:lpstr>
      <vt:lpstr>Chemist</vt:lpstr>
      <vt:lpstr>Daily  duties/responsibilities</vt:lpstr>
      <vt:lpstr>Rules in the Aquarium</vt:lpstr>
      <vt:lpstr>Lab Day: things to check</vt:lpstr>
      <vt:lpstr>When can you get fish?</vt:lpstr>
      <vt:lpstr>What to expect this week?</vt:lpstr>
      <vt:lpstr>Thursday</vt:lpstr>
      <vt:lpstr>Friday</vt:lpstr>
      <vt:lpstr>Monday</vt:lpstr>
    </vt:vector>
  </TitlesOfParts>
  <Company>dsisd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Tank Days </dc:title>
  <dc:creator>Nicole Mink</dc:creator>
  <cp:lastModifiedBy>Nicole Mink</cp:lastModifiedBy>
  <cp:revision>9</cp:revision>
  <dcterms:created xsi:type="dcterms:W3CDTF">2015-09-14T22:50:11Z</dcterms:created>
  <dcterms:modified xsi:type="dcterms:W3CDTF">2015-09-16T15:24:05Z</dcterms:modified>
</cp:coreProperties>
</file>